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  <Default ContentType="image/jpeg" Extension="jpeg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1" Target="docProps/core.xml" Type="http://schemas.openxmlformats.org/package/2006/relationships/metadata/core-properties"/><Relationship Id="rId2" Target="ppt/presentation.xml" Type="http://schemas.openxmlformats.org/officeDocument/2006/relationships/officeDocument"/><Relationship Id="rId3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Bebas Neue"/>
      <p:regular r:id="rId14"/>
    </p:embeddedFont>
    <p:embeddedFont>
      <p:font typeface="Montserrat Medium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9" roundtripDataSignature="AMtx7mgNWiJ2D22mMAZdBmtPzksB0NZT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90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Medium-regular.fntdata"/><Relationship Id="rId14" Type="http://schemas.openxmlformats.org/officeDocument/2006/relationships/font" Target="fonts/BebasNeue-regular.fntdata"/><Relationship Id="rId17" Type="http://schemas.openxmlformats.org/officeDocument/2006/relationships/font" Target="fonts/MontserratMedium-italic.fntdata"/><Relationship Id="rId16" Type="http://schemas.openxmlformats.org/officeDocument/2006/relationships/font" Target="fonts/MontserratMedium-bold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MontserratMedium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idx="1" type="subTitle"/>
          </p:nvPr>
        </p:nvSpPr>
        <p:spPr>
          <a:xfrm>
            <a:off x="1143000" y="4671282"/>
            <a:ext cx="6858000" cy="1569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1" name="Google Shape;11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2" name="Google Shape;12;p10"/>
          <p:cNvCxnSpPr/>
          <p:nvPr/>
        </p:nvCxnSpPr>
        <p:spPr>
          <a:xfrm>
            <a:off x="2491740" y="4571535"/>
            <a:ext cx="41529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" name="Google Shape;13;p10"/>
          <p:cNvSpPr txBox="1"/>
          <p:nvPr>
            <p:ph idx="2" type="body"/>
          </p:nvPr>
        </p:nvSpPr>
        <p:spPr>
          <a:xfrm>
            <a:off x="1143000" y="3499211"/>
            <a:ext cx="6858000" cy="532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750"/>
              <a:buNone/>
              <a:defRPr sz="3750">
                <a:latin typeface="Bebas Neue"/>
                <a:ea typeface="Bebas Neue"/>
                <a:cs typeface="Bebas Neue"/>
                <a:sym typeface="Bebas Neue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10"/>
          <p:cNvSpPr txBox="1"/>
          <p:nvPr>
            <p:ph idx="3" type="body"/>
          </p:nvPr>
        </p:nvSpPr>
        <p:spPr>
          <a:xfrm>
            <a:off x="1143000" y="4073402"/>
            <a:ext cx="6858000" cy="398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75"/>
              <a:buNone/>
              <a:defRPr sz="2475">
                <a:latin typeface="Bebas Neue"/>
                <a:ea typeface="Bebas Neue"/>
                <a:cs typeface="Bebas Neue"/>
                <a:sym typeface="Bebas Neue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5" name="Google Shape;15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435263" y="1268260"/>
            <a:ext cx="2273474" cy="2273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1"/>
          <p:cNvSpPr txBox="1"/>
          <p:nvPr>
            <p:ph type="title"/>
          </p:nvPr>
        </p:nvSpPr>
        <p:spPr>
          <a:xfrm>
            <a:off x="1334893" y="365126"/>
            <a:ext cx="718045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" type="body"/>
          </p:nvPr>
        </p:nvSpPr>
        <p:spPr>
          <a:xfrm>
            <a:off x="173587" y="1825625"/>
            <a:ext cx="83417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" name="Google Shape;20;p11"/>
          <p:cNvSpPr/>
          <p:nvPr/>
        </p:nvSpPr>
        <p:spPr>
          <a:xfrm>
            <a:off x="173587" y="0"/>
            <a:ext cx="1041438" cy="1690688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12254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pic>
        <p:nvPicPr>
          <p:cNvPr id="21" name="Google Shape;21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6349" y="365125"/>
            <a:ext cx="1161306" cy="11323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2"/>
          <p:cNvSpPr txBox="1"/>
          <p:nvPr>
            <p:ph type="title"/>
          </p:nvPr>
        </p:nvSpPr>
        <p:spPr>
          <a:xfrm>
            <a:off x="623888" y="3042306"/>
            <a:ext cx="7886700" cy="12037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ebas Neue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98D9B"/>
              </a:buClr>
              <a:buSzPts val="1800"/>
              <a:buNone/>
              <a:defRPr sz="1800">
                <a:solidFill>
                  <a:srgbClr val="898D9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98D9B"/>
              </a:buClr>
              <a:buSzPts val="1500"/>
              <a:buNone/>
              <a:defRPr sz="1500">
                <a:solidFill>
                  <a:srgbClr val="898D9B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98D9B"/>
              </a:buClr>
              <a:buSzPts val="1350"/>
              <a:buNone/>
              <a:defRPr sz="1350">
                <a:solidFill>
                  <a:srgbClr val="898D9B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98D9B"/>
              </a:buClr>
              <a:buSzPts val="1200"/>
              <a:buNone/>
              <a:defRPr sz="1200">
                <a:solidFill>
                  <a:srgbClr val="898D9B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98D9B"/>
              </a:buClr>
              <a:buSzPts val="1200"/>
              <a:buNone/>
              <a:defRPr sz="1200">
                <a:solidFill>
                  <a:srgbClr val="898D9B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98D9B"/>
              </a:buClr>
              <a:buSzPts val="1200"/>
              <a:buNone/>
              <a:defRPr sz="1200">
                <a:solidFill>
                  <a:srgbClr val="898D9B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98D9B"/>
              </a:buClr>
              <a:buSzPts val="1200"/>
              <a:buNone/>
              <a:defRPr sz="1200">
                <a:solidFill>
                  <a:srgbClr val="898D9B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98D9B"/>
              </a:buClr>
              <a:buSzPts val="1200"/>
              <a:buNone/>
              <a:defRPr sz="1200">
                <a:solidFill>
                  <a:srgbClr val="898D9B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98D9B"/>
              </a:buClr>
              <a:buSzPts val="1200"/>
              <a:buNone/>
              <a:defRPr sz="1200">
                <a:solidFill>
                  <a:srgbClr val="898D9B"/>
                </a:solidFill>
              </a:defRPr>
            </a:lvl9pPr>
          </a:lstStyle>
          <a:p/>
        </p:txBody>
      </p:sp>
      <p:sp>
        <p:nvSpPr>
          <p:cNvPr id="25" name="Google Shape;25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6" name="Google Shape;26;p12"/>
          <p:cNvCxnSpPr/>
          <p:nvPr/>
        </p:nvCxnSpPr>
        <p:spPr>
          <a:xfrm>
            <a:off x="623887" y="4418177"/>
            <a:ext cx="7891463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7" name="Google Shape;27;p12"/>
          <p:cNvSpPr/>
          <p:nvPr/>
        </p:nvSpPr>
        <p:spPr>
          <a:xfrm>
            <a:off x="173587" y="0"/>
            <a:ext cx="1041438" cy="1690688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12254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pic>
        <p:nvPicPr>
          <p:cNvPr id="28" name="Google Shape;28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6349" y="365125"/>
            <a:ext cx="1161306" cy="11323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/>
          <p:nvPr>
            <p:ph type="title"/>
          </p:nvPr>
        </p:nvSpPr>
        <p:spPr>
          <a:xfrm>
            <a:off x="1334893" y="365126"/>
            <a:ext cx="718045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" type="body"/>
          </p:nvPr>
        </p:nvSpPr>
        <p:spPr>
          <a:xfrm>
            <a:off x="173587" y="1825625"/>
            <a:ext cx="4216814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2" type="body"/>
          </p:nvPr>
        </p:nvSpPr>
        <p:spPr>
          <a:xfrm>
            <a:off x="4572000" y="1825625"/>
            <a:ext cx="39433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4" name="Google Shape;34;p13"/>
          <p:cNvSpPr/>
          <p:nvPr/>
        </p:nvSpPr>
        <p:spPr>
          <a:xfrm>
            <a:off x="173587" y="0"/>
            <a:ext cx="1041438" cy="1690688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12254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pic>
        <p:nvPicPr>
          <p:cNvPr id="35" name="Google Shape;35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6349" y="365125"/>
            <a:ext cx="1161306" cy="11323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/>
          <p:nvPr>
            <p:ph type="title"/>
          </p:nvPr>
        </p:nvSpPr>
        <p:spPr>
          <a:xfrm>
            <a:off x="1334893" y="365126"/>
            <a:ext cx="718164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" type="body"/>
          </p:nvPr>
        </p:nvSpPr>
        <p:spPr>
          <a:xfrm>
            <a:off x="181185" y="1817899"/>
            <a:ext cx="399930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181185" y="2641811"/>
            <a:ext cx="399930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3" type="body"/>
          </p:nvPr>
        </p:nvSpPr>
        <p:spPr>
          <a:xfrm>
            <a:off x="4313491" y="1817899"/>
            <a:ext cx="4201859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1" name="Google Shape;41;p14"/>
          <p:cNvSpPr txBox="1"/>
          <p:nvPr>
            <p:ph idx="4" type="body"/>
          </p:nvPr>
        </p:nvSpPr>
        <p:spPr>
          <a:xfrm>
            <a:off x="4313491" y="2641811"/>
            <a:ext cx="4201859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3" name="Google Shape;43;p14"/>
          <p:cNvSpPr/>
          <p:nvPr/>
        </p:nvSpPr>
        <p:spPr>
          <a:xfrm>
            <a:off x="173587" y="0"/>
            <a:ext cx="1041438" cy="1690688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12254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pic>
        <p:nvPicPr>
          <p:cNvPr id="44" name="Google Shape;4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6349" y="365125"/>
            <a:ext cx="1161306" cy="11323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>
            <a:off x="1365338" y="365126"/>
            <a:ext cx="715001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15"/>
          <p:cNvSpPr/>
          <p:nvPr/>
        </p:nvSpPr>
        <p:spPr>
          <a:xfrm>
            <a:off x="173587" y="0"/>
            <a:ext cx="1041438" cy="1690688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12254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pic>
        <p:nvPicPr>
          <p:cNvPr id="49" name="Google Shape;49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6349" y="365125"/>
            <a:ext cx="1161306" cy="11323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6266" y="-356231"/>
            <a:ext cx="5577997" cy="5932637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3" name="Google Shape;53;p16"/>
          <p:cNvSpPr txBox="1"/>
          <p:nvPr>
            <p:ph type="ctrTitle"/>
          </p:nvPr>
        </p:nvSpPr>
        <p:spPr>
          <a:xfrm>
            <a:off x="1143000" y="3762037"/>
            <a:ext cx="6858000" cy="10344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ebas Neue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6"/>
          <p:cNvSpPr txBox="1"/>
          <p:nvPr>
            <p:ph idx="1" type="body"/>
          </p:nvPr>
        </p:nvSpPr>
        <p:spPr>
          <a:xfrm>
            <a:off x="1143000" y="4881236"/>
            <a:ext cx="68580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AE8E8"/>
            </a:gs>
            <a:gs pos="50000">
              <a:srgbClr val="E3E1E1"/>
            </a:gs>
            <a:gs pos="100000">
              <a:srgbClr val="BBB9B9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b="0" i="0" sz="3600" u="none" cap="none" strike="noStrik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98D9B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98D9B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98D9B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98D9B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98D9B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98D9B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98D9B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98D9B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98D9B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 ?><Relationships xmlns="http://schemas.openxmlformats.org/package/2006/relationships"><Relationship Id="rId11" Target="../media/image9.jpg" Type="http://schemas.openxmlformats.org/officeDocument/2006/relationships/image"/><Relationship Id="rId10" Target="../media/image6.jpg" Type="http://schemas.openxmlformats.org/officeDocument/2006/relationships/image"/><Relationship Id="rId13" Target="../media/image12.jpg" Type="http://schemas.openxmlformats.org/officeDocument/2006/relationships/image"/><Relationship Id="rId12" Target="../media/image8.jpg" Type="http://schemas.openxmlformats.org/officeDocument/2006/relationships/image"/><Relationship Id="rId1" Target="../slideLayouts/slideLayout6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4.jpg" Type="http://schemas.openxmlformats.org/officeDocument/2006/relationships/image"/><Relationship Id="rId4" Target="../media/image20.jpg" Type="http://schemas.openxmlformats.org/officeDocument/2006/relationships/image"/><Relationship Id="rId9" Target="../media/image10.jpg" Type="http://schemas.openxmlformats.org/officeDocument/2006/relationships/image"/><Relationship Id="rId15" Target="../media/image7.jpg" Type="http://schemas.openxmlformats.org/officeDocument/2006/relationships/image"/><Relationship Id="rId14" Target="../media/image5.jpg" Type="http://schemas.openxmlformats.org/officeDocument/2006/relationships/image"/><Relationship Id="rId17" Target="../media/image18.jpg" Type="http://schemas.openxmlformats.org/officeDocument/2006/relationships/image"/><Relationship Id="rId16" Target="../media/image17.jpg" Type="http://schemas.openxmlformats.org/officeDocument/2006/relationships/image"/><Relationship Id="rId5" Target="../media/image19.jpeg" Type="http://schemas.openxmlformats.org/officeDocument/2006/relationships/image"/><Relationship Id="rId19" Target="../media/image16.jpg" Type="http://schemas.openxmlformats.org/officeDocument/2006/relationships/image"/><Relationship Id="rId6" Target="../media/image4.jpg" Type="http://schemas.openxmlformats.org/officeDocument/2006/relationships/image"/><Relationship Id="rId18" Target="../media/image15.jpg" Type="http://schemas.openxmlformats.org/officeDocument/2006/relationships/image"/><Relationship Id="rId7" Target="../media/image11.jpg" Type="http://schemas.openxmlformats.org/officeDocument/2006/relationships/image"/><Relationship Id="rId8" Target="../media/image13.jpg" Type="http://schemas.openxmlformats.org/officeDocument/2006/relationships/image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 txBox="1"/>
          <p:nvPr>
            <p:ph idx="1" type="subTitle"/>
          </p:nvPr>
        </p:nvSpPr>
        <p:spPr>
          <a:xfrm>
            <a:off x="1143000" y="4671282"/>
            <a:ext cx="6858000" cy="1569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60" name="Google Shape;60;p1"/>
          <p:cNvSpPr txBox="1"/>
          <p:nvPr>
            <p:ph idx="2" type="body"/>
          </p:nvPr>
        </p:nvSpPr>
        <p:spPr>
          <a:xfrm>
            <a:off x="1143000" y="3499211"/>
            <a:ext cx="6858000" cy="532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61" name="Google Shape;61;p1"/>
          <p:cNvSpPr txBox="1"/>
          <p:nvPr>
            <p:ph idx="3" type="body"/>
          </p:nvPr>
        </p:nvSpPr>
        <p:spPr>
          <a:xfrm>
            <a:off x="1143000" y="4073402"/>
            <a:ext cx="6858000" cy="398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5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"/>
          <p:cNvSpPr txBox="1"/>
          <p:nvPr>
            <p:ph type="title"/>
          </p:nvPr>
        </p:nvSpPr>
        <p:spPr>
          <a:xfrm>
            <a:off x="1334893" y="365126"/>
            <a:ext cx="718045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</a:pPr>
            <a:r>
              <a:t/>
            </a:r>
            <a:endParaRPr/>
          </a:p>
        </p:txBody>
      </p:sp>
      <p:sp>
        <p:nvSpPr>
          <p:cNvPr id="67" name="Google Shape;67;p2"/>
          <p:cNvSpPr txBox="1"/>
          <p:nvPr>
            <p:ph idx="1" type="body"/>
          </p:nvPr>
        </p:nvSpPr>
        <p:spPr>
          <a:xfrm>
            <a:off x="173587" y="1825625"/>
            <a:ext cx="83417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"/>
          <p:cNvSpPr txBox="1"/>
          <p:nvPr>
            <p:ph type="title"/>
          </p:nvPr>
        </p:nvSpPr>
        <p:spPr>
          <a:xfrm>
            <a:off x="623888" y="3042306"/>
            <a:ext cx="7886700" cy="12037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ebas Neue"/>
              <a:buNone/>
            </a:pPr>
            <a:r>
              <a:t/>
            </a:r>
            <a:endParaRPr/>
          </a:p>
        </p:txBody>
      </p:sp>
      <p:sp>
        <p:nvSpPr>
          <p:cNvPr id="73" name="Google Shape;73;p3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98D9B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"/>
          <p:cNvSpPr txBox="1"/>
          <p:nvPr>
            <p:ph type="title"/>
          </p:nvPr>
        </p:nvSpPr>
        <p:spPr>
          <a:xfrm>
            <a:off x="1334893" y="365126"/>
            <a:ext cx="718045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</a:pPr>
            <a:r>
              <a:t/>
            </a:r>
            <a:endParaRPr/>
          </a:p>
        </p:txBody>
      </p:sp>
      <p:sp>
        <p:nvSpPr>
          <p:cNvPr id="79" name="Google Shape;79;p4"/>
          <p:cNvSpPr txBox="1"/>
          <p:nvPr>
            <p:ph idx="1" type="body"/>
          </p:nvPr>
        </p:nvSpPr>
        <p:spPr>
          <a:xfrm>
            <a:off x="173587" y="1825625"/>
            <a:ext cx="4216814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80" name="Google Shape;80;p4"/>
          <p:cNvSpPr txBox="1"/>
          <p:nvPr>
            <p:ph idx="2" type="body"/>
          </p:nvPr>
        </p:nvSpPr>
        <p:spPr>
          <a:xfrm>
            <a:off x="4572000" y="1825625"/>
            <a:ext cx="39433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"/>
          <p:cNvSpPr txBox="1"/>
          <p:nvPr>
            <p:ph type="title"/>
          </p:nvPr>
        </p:nvSpPr>
        <p:spPr>
          <a:xfrm>
            <a:off x="1334893" y="365126"/>
            <a:ext cx="718164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</a:pPr>
            <a:r>
              <a:t/>
            </a:r>
            <a:endParaRPr/>
          </a:p>
        </p:txBody>
      </p:sp>
      <p:sp>
        <p:nvSpPr>
          <p:cNvPr id="86" name="Google Shape;86;p5"/>
          <p:cNvSpPr txBox="1"/>
          <p:nvPr>
            <p:ph idx="1" type="body"/>
          </p:nvPr>
        </p:nvSpPr>
        <p:spPr>
          <a:xfrm>
            <a:off x="181185" y="1817899"/>
            <a:ext cx="399930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87" name="Google Shape;87;p5"/>
          <p:cNvSpPr txBox="1"/>
          <p:nvPr>
            <p:ph idx="2" type="body"/>
          </p:nvPr>
        </p:nvSpPr>
        <p:spPr>
          <a:xfrm>
            <a:off x="181185" y="2641811"/>
            <a:ext cx="399930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88" name="Google Shape;88;p5"/>
          <p:cNvSpPr txBox="1"/>
          <p:nvPr>
            <p:ph idx="3" type="body"/>
          </p:nvPr>
        </p:nvSpPr>
        <p:spPr>
          <a:xfrm>
            <a:off x="4313491" y="1817899"/>
            <a:ext cx="4201859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89" name="Google Shape;89;p5"/>
          <p:cNvSpPr txBox="1"/>
          <p:nvPr>
            <p:ph idx="4" type="body"/>
          </p:nvPr>
        </p:nvSpPr>
        <p:spPr>
          <a:xfrm>
            <a:off x="4313491" y="2641811"/>
            <a:ext cx="4201859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"/>
          <p:cNvSpPr txBox="1"/>
          <p:nvPr>
            <p:ph type="title"/>
          </p:nvPr>
        </p:nvSpPr>
        <p:spPr>
          <a:xfrm>
            <a:off x="1340285" y="365126"/>
            <a:ext cx="717506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r="http://schemas.openxmlformats.org/officeDocument/2006/relationships" xmlns:v="urn:schemas-microsoft-com:vml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"/>
          <p:cNvSpPr txBox="1"/>
          <p:nvPr>
            <p:ph type="title"/>
          </p:nvPr>
        </p:nvSpPr>
        <p:spPr>
          <a:xfrm>
            <a:off x="1365338" y="365126"/>
            <a:ext cx="7150012" cy="1325563"/>
          </a:xfrm>
          <a:prstGeom prst="rect">
            <a:avLst/>
          </a:prstGeom>
          <a:noFill/>
          <a:ln>
            <a:noFill/>
          </a:ln>
        </p:spPr>
        <p:txBody>
          <a:bodyPr anchor="b" anchorCtr="0" bIns="45700" lIns="91425" rIns="91425" spcFirstLastPara="1" tIns="45700" wrap="square">
            <a:normAutofit/>
          </a:bodyPr>
          <a:lstStyle/>
          <a:p>
            <a:pPr algn="l" indent="0" lvl="0" mar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</a:pPr>
            <a:r>
              <a:rPr lang="en-US"/>
              <a:t>Campus photos</a:t>
            </a:r>
            <a:endParaRPr/>
          </a:p>
        </p:txBody>
      </p:sp>
      <p:pic>
        <p:nvPicPr>
          <p:cNvPr id="100" name="Google Shape;10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48419" y="1927994"/>
            <a:ext cx="1650859" cy="11005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065637" y="4640034"/>
            <a:ext cx="1650861" cy="1100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7"/>
          <p:cNvPicPr preferRelativeResize="0"/>
          <p:nvPr/>
        </p:nvPicPr>
        <p:blipFill rotWithShape="1">
          <a:blip r:embed="rId5">
            <a:alphaModFix/>
          </a:blip>
          <a:srcRect b="-189" l="30" r="46" t="5"/>
          <a:stretch/>
        </p:blipFill>
        <p:spPr>
          <a:xfrm>
            <a:off x="7065640" y="1935940"/>
            <a:ext cx="1650859" cy="1099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636748" y="1929849"/>
            <a:ext cx="1650860" cy="11005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065639" y="3296129"/>
            <a:ext cx="1650859" cy="11005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908200" y="1929848"/>
            <a:ext cx="1650861" cy="1100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79655" y="1938773"/>
            <a:ext cx="1650859" cy="11005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76980" y="4650137"/>
            <a:ext cx="1650861" cy="1100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7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3635123" y="4644348"/>
            <a:ext cx="1650862" cy="110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7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76980" y="3292615"/>
            <a:ext cx="1650859" cy="11005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7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1897011" y="3291778"/>
            <a:ext cx="1662050" cy="11080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7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3636747" y="3292613"/>
            <a:ext cx="1650861" cy="1100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7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5335030" y="3281389"/>
            <a:ext cx="1677635" cy="1118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7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1897012" y="4645125"/>
            <a:ext cx="1650860" cy="11005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7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5311489" y="565594"/>
            <a:ext cx="1687789" cy="1125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7"/>
          <p:cNvPicPr preferRelativeResize="0"/>
          <p:nvPr/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7064131" y="590116"/>
            <a:ext cx="1650859" cy="11005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7"/>
          <p:cNvPicPr preferRelativeResize="0"/>
          <p:nvPr/>
        </p:nvPicPr>
        <p:blipFill rotWithShape="1">
          <a:blip r:embed="rId19">
            <a:alphaModFix/>
          </a:blip>
          <a:srcRect b="0" l="0" r="0" t="0"/>
          <a:stretch/>
        </p:blipFill>
        <p:spPr>
          <a:xfrm>
            <a:off x="5335030" y="4638590"/>
            <a:ext cx="1668137" cy="11120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"/>
          <p:cNvSpPr txBox="1"/>
          <p:nvPr>
            <p:ph type="ctrTitle"/>
          </p:nvPr>
        </p:nvSpPr>
        <p:spPr>
          <a:xfrm>
            <a:off x="1143000" y="3762037"/>
            <a:ext cx="6858000" cy="10344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ebas Neue"/>
              <a:buNone/>
            </a:pPr>
            <a:r>
              <a:t/>
            </a:r>
            <a:endParaRPr/>
          </a:p>
        </p:txBody>
      </p:sp>
      <p:sp>
        <p:nvSpPr>
          <p:cNvPr id="122" name="Google Shape;122;p8"/>
          <p:cNvSpPr txBox="1"/>
          <p:nvPr>
            <p:ph idx="1" type="body"/>
          </p:nvPr>
        </p:nvSpPr>
        <p:spPr>
          <a:xfrm>
            <a:off x="1143000" y="4881236"/>
            <a:ext cx="68580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KUST Theme">
  <a:themeElements>
    <a:clrScheme name="Custom 5">
      <a:dk1>
        <a:srgbClr val="1A335E"/>
      </a:dk1>
      <a:lt1>
        <a:srgbClr val="FFFFFF"/>
      </a:lt1>
      <a:dk2>
        <a:srgbClr val="1A335E"/>
      </a:dk2>
      <a:lt2>
        <a:srgbClr val="E7E6E6"/>
      </a:lt2>
      <a:accent1>
        <a:srgbClr val="222A35"/>
      </a:accent1>
      <a:accent2>
        <a:srgbClr val="1F3864"/>
      </a:accent2>
      <a:accent3>
        <a:srgbClr val="2F5496"/>
      </a:accent3>
      <a:accent4>
        <a:srgbClr val="8EAADB"/>
      </a:accent4>
      <a:accent5>
        <a:srgbClr val="B4C6E7"/>
      </a:accent5>
      <a:accent6>
        <a:srgbClr val="D9E2F3"/>
      </a:accent6>
      <a:hlink>
        <a:srgbClr val="4472C4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2022-01-25T10:20:32Z</dcterms:created>
  <dc:creator>Sanya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562492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